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79" r:id="rId4"/>
    <p:sldId id="264" r:id="rId5"/>
    <p:sldId id="266" r:id="rId6"/>
    <p:sldId id="268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7" r:id="rId20"/>
    <p:sldId id="285" r:id="rId21"/>
    <p:sldId id="286" r:id="rId22"/>
    <p:sldId id="301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99C10F-CC46-4420-B404-49C1B51E2FF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789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туризма по способу передвижения:</a:t>
            </a:r>
            <a:br>
              <a:rPr lang="ru-RU" sz="3200" dirty="0" smtClean="0"/>
            </a:br>
            <a:r>
              <a:rPr lang="ru-RU" sz="2400" dirty="0" smtClean="0"/>
              <a:t>1. пешеходный</a:t>
            </a:r>
            <a:br>
              <a:rPr lang="ru-RU" sz="2400" dirty="0" smtClean="0"/>
            </a:br>
            <a:r>
              <a:rPr lang="ru-RU" sz="2400" dirty="0" smtClean="0"/>
              <a:t>2. велосипедный</a:t>
            </a:r>
            <a:br>
              <a:rPr lang="ru-RU" sz="2400" dirty="0" smtClean="0"/>
            </a:br>
            <a:r>
              <a:rPr lang="ru-RU" sz="2400" dirty="0" smtClean="0"/>
              <a:t>3. конный</a:t>
            </a:r>
            <a:br>
              <a:rPr lang="ru-RU" sz="2400" dirty="0" smtClean="0"/>
            </a:br>
            <a:r>
              <a:rPr lang="ru-RU" sz="2400" dirty="0" smtClean="0"/>
              <a:t>4. лыжный</a:t>
            </a:r>
            <a:br>
              <a:rPr lang="ru-RU" sz="2400" dirty="0" smtClean="0"/>
            </a:br>
            <a:r>
              <a:rPr lang="ru-RU" sz="2400" dirty="0" smtClean="0"/>
              <a:t>5. альпинизм</a:t>
            </a:r>
            <a:br>
              <a:rPr lang="ru-RU" sz="2400" dirty="0" smtClean="0"/>
            </a:br>
            <a:r>
              <a:rPr lang="ru-RU" sz="2400" dirty="0" smtClean="0"/>
              <a:t>6. мототуризм</a:t>
            </a:r>
            <a:endParaRPr lang="ru-RU" sz="3200" dirty="0"/>
          </a:p>
        </p:txBody>
      </p:sp>
      <p:pic>
        <p:nvPicPr>
          <p:cNvPr id="4" name="Содержимое 3" descr="72965708_1301760145_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09504" y="2276871"/>
            <a:ext cx="5982415" cy="4581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867_lady_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962726"/>
            <a:ext cx="7416824" cy="5562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Экстремальный туризм</a:t>
            </a:r>
            <a:endParaRPr lang="ru-RU" sz="3200" dirty="0"/>
          </a:p>
        </p:txBody>
      </p:sp>
      <p:pic>
        <p:nvPicPr>
          <p:cNvPr id="4" name="Содержимое 3" descr="32382_675x4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556792"/>
            <a:ext cx="7074321" cy="471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znovidnosti_turizma_readmas.ru_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124744"/>
            <a:ext cx="6940259" cy="5199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d868c7cb4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052736"/>
            <a:ext cx="7552576" cy="5037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khod v goru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052736"/>
            <a:ext cx="7029154" cy="5271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Снаряжение туриста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ПАЛАТКА</a:t>
            </a:r>
            <a:endParaRPr lang="ru-RU" dirty="0"/>
          </a:p>
        </p:txBody>
      </p:sp>
      <p:pic>
        <p:nvPicPr>
          <p:cNvPr id="4" name="Рисунок 3" descr="1485262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962619"/>
            <a:ext cx="7088336" cy="4895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Палатка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Спальник</a:t>
            </a:r>
            <a:endParaRPr lang="ru-RU" sz="3200" dirty="0"/>
          </a:p>
        </p:txBody>
      </p:sp>
      <p:pic>
        <p:nvPicPr>
          <p:cNvPr id="4" name="Содержимое 3" descr="8fffe2cb-b305-4dcb-aeb6-8568e59a3ab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5277" y="1611658"/>
            <a:ext cx="6843107" cy="4985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Туристические коврики</a:t>
            </a:r>
            <a:endParaRPr lang="ru-RU" sz="3200" dirty="0"/>
          </a:p>
        </p:txBody>
      </p:sp>
      <p:pic>
        <p:nvPicPr>
          <p:cNvPr id="4" name="Содержимое 3" descr="kovrik-turisticheskii-kt-125$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372907" cy="4932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Посуда для приготовления</a:t>
            </a:r>
            <a:endParaRPr lang="ru-RU" sz="3200" dirty="0"/>
          </a:p>
        </p:txBody>
      </p:sp>
      <p:pic>
        <p:nvPicPr>
          <p:cNvPr id="4" name="Содержимое 3" descr="0_a9635_a6868369_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484784"/>
            <a:ext cx="5219055" cy="5219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887752"/>
            <a:ext cx="4002924" cy="5421568"/>
          </a:xfrm>
        </p:spPr>
      </p:pic>
      <p:pic>
        <p:nvPicPr>
          <p:cNvPr id="6" name="Содержимое 5" descr="4778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325376" y="1484784"/>
            <a:ext cx="4639112" cy="3613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Пешеходный туризм.</a:t>
            </a:r>
            <a:endParaRPr lang="ru-RU" sz="3200" dirty="0"/>
          </a:p>
        </p:txBody>
      </p:sp>
      <p:pic>
        <p:nvPicPr>
          <p:cNvPr id="4" name="Содержимое 3" descr="4700dbd1af65757e75b2ab852b43a3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2190" y="1844824"/>
            <a:ext cx="8009450" cy="4516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Разведение костра</a:t>
            </a:r>
            <a:endParaRPr lang="ru-RU" sz="3200" dirty="0"/>
          </a:p>
        </p:txBody>
      </p:sp>
      <p:pic>
        <p:nvPicPr>
          <p:cNvPr id="4" name="Содержимое 3" descr="0_3ca44_2d06cad6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935163"/>
            <a:ext cx="6382675" cy="4787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Ура! Обед!</a:t>
            </a:r>
            <a:endParaRPr lang="ru-RU" sz="3200" dirty="0"/>
          </a:p>
        </p:txBody>
      </p:sp>
      <p:pic>
        <p:nvPicPr>
          <p:cNvPr id="4" name="Содержимое 3" descr="Правильное-питание–-залог-хорошей-жизни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2060848"/>
            <a:ext cx="6002393" cy="4511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Рюкзаки</a:t>
            </a:r>
            <a:endParaRPr lang="ru-RU" sz="32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6" name="Содержимое 5" descr="14199615_w640_h640_ie_ryukzaki_the_north_fac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430879"/>
            <a:ext cx="4038600" cy="341387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toriya-poyavleniya-interneta_2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53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3212976"/>
            <a:ext cx="4038600" cy="3102670"/>
          </a:xfrm>
        </p:spPr>
      </p:pic>
      <p:pic>
        <p:nvPicPr>
          <p:cNvPr id="6" name="Содержимое 5" descr="0_2465_ffc76d8b_X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Велосипедный туризм</a:t>
            </a:r>
            <a:endParaRPr lang="ru-RU" sz="3200" dirty="0"/>
          </a:p>
        </p:txBody>
      </p:sp>
      <p:pic>
        <p:nvPicPr>
          <p:cNvPr id="4" name="Содержимое 3" descr="shop_items_catalog_image4153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377" y="1592838"/>
            <a:ext cx="6771999" cy="50765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Конный туризм.</a:t>
            </a:r>
            <a:endParaRPr lang="ru-RU" sz="3200" dirty="0"/>
          </a:p>
        </p:txBody>
      </p:sp>
      <p:pic>
        <p:nvPicPr>
          <p:cNvPr id="4" name="Содержимое 3" descr="92a828cf2eeae0ab52781dd4b88c2c11_w960_h20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700809"/>
            <a:ext cx="7246815" cy="4827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Лыжный туризм.</a:t>
            </a:r>
            <a:endParaRPr lang="ru-RU" sz="3200" dirty="0"/>
          </a:p>
        </p:txBody>
      </p:sp>
      <p:pic>
        <p:nvPicPr>
          <p:cNvPr id="4" name="Содержимое 3" descr="10-8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5" y="1412777"/>
            <a:ext cx="6996204" cy="5263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Мототуризм</a:t>
            </a:r>
            <a:endParaRPr lang="ru-RU" sz="3200" dirty="0"/>
          </a:p>
        </p:txBody>
      </p:sp>
      <p:pic>
        <p:nvPicPr>
          <p:cNvPr id="4" name="Содержимое 3" descr="2009_Honda_ST1300_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9" y="1484785"/>
            <a:ext cx="7058700" cy="5288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Альпинизм</a:t>
            </a:r>
            <a:endParaRPr lang="ru-RU" sz="3200" dirty="0"/>
          </a:p>
        </p:txBody>
      </p:sp>
      <p:pic>
        <p:nvPicPr>
          <p:cNvPr id="4" name="Содержимое 3" descr="1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1" y="1484784"/>
            <a:ext cx="7157595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Тренировка туристов</a:t>
            </a:r>
            <a:endParaRPr lang="ru-RU" sz="3200" dirty="0"/>
          </a:p>
        </p:txBody>
      </p:sp>
      <p:pic>
        <p:nvPicPr>
          <p:cNvPr id="4" name="Содержимое 3" descr="naves_p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7" y="1556793"/>
            <a:ext cx="6887168" cy="5165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40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Виды туризма по способу передвижения: 1. пешеходный 2. велосипедный 3. конный 4. лыжный 5. альпинизм 6. мототуризм</vt:lpstr>
      <vt:lpstr>Пешеходный туризм.</vt:lpstr>
      <vt:lpstr>Слайд 3</vt:lpstr>
      <vt:lpstr>Велосипедный туризм</vt:lpstr>
      <vt:lpstr>Конный туризм.</vt:lpstr>
      <vt:lpstr>Лыжный туризм.</vt:lpstr>
      <vt:lpstr>Мототуризм</vt:lpstr>
      <vt:lpstr>Альпинизм</vt:lpstr>
      <vt:lpstr>Тренировка туристов</vt:lpstr>
      <vt:lpstr>Слайд 10</vt:lpstr>
      <vt:lpstr>Экстремальный туризм</vt:lpstr>
      <vt:lpstr>Слайд 12</vt:lpstr>
      <vt:lpstr>Слайд 13</vt:lpstr>
      <vt:lpstr>Слайд 14</vt:lpstr>
      <vt:lpstr>Снаряжение туриста</vt:lpstr>
      <vt:lpstr>Спальник</vt:lpstr>
      <vt:lpstr>Туристические коврики</vt:lpstr>
      <vt:lpstr>Посуда для приготовления</vt:lpstr>
      <vt:lpstr>Слайд 19</vt:lpstr>
      <vt:lpstr>Разведение костра</vt:lpstr>
      <vt:lpstr>Ура! Обед!</vt:lpstr>
      <vt:lpstr>Рюкзаки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туризме</dc:title>
  <dc:creator>Ivan</dc:creator>
  <cp:lastModifiedBy>User</cp:lastModifiedBy>
  <cp:revision>18</cp:revision>
  <dcterms:created xsi:type="dcterms:W3CDTF">2015-06-14T20:46:44Z</dcterms:created>
  <dcterms:modified xsi:type="dcterms:W3CDTF">2024-05-14T20:05:46Z</dcterms:modified>
</cp:coreProperties>
</file>